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3646-4563-450E-8354-D2CBA9738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CA6A8-712E-42ED-B00F-D1DB0AF01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56166-A2E1-40BB-8AC6-178293FB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08860-36E4-4C1A-96B8-BA64E2BD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B7BF8-615F-4DD2-9435-95BF7102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9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6563D-C4F3-447E-BE59-2BB10A4C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91FB6-29E4-40B8-BCB3-EC9D18537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49C01-C7C5-4F79-BE8B-F6F2A17A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9343A-3C77-4AB8-AEBE-45997311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125C0-190F-4DDB-A486-F70C807A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9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04A37-0322-46B2-9E50-D85EC9C1D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31219-C5B5-4903-B595-7A610A11A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7030E-011C-4AE7-A499-CE723759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04872-C218-43FC-8D37-381E9A5B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F3BAE-0A0C-4D22-8DF8-F913FFEE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4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282D-3C0F-489E-9B22-DB1595EA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41153-43D8-4177-81AD-540861D96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97525-4D33-47D7-8645-95CCD50F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4EC39-931E-447C-A86B-1D6E8441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04AE2-D2E8-452C-8A1B-D0BB07DF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65DF-261C-4BD5-B6ED-7B9F4C95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E50D7-0EEA-425E-9A25-226433B36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9C70F-4B70-4838-B32C-D0CFE444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81315-5E24-4657-ACE9-56F2FD6F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E86D7-0027-4ADE-B3DE-8587F219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ED5B-EF12-4BF9-AFD5-83979B493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10338-B5FE-4A72-9A1C-B4FAED311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F6066-EE3D-4B19-8C54-5C670BCB1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F8D7C-4216-4DFF-9289-0C3C84BB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CD783-6804-43D7-B546-40B43909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CD2CF-245B-4105-9F43-BD257B66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1CE8-3557-4C01-8FBE-7CC6A51F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D3ED8-26C3-4B08-B4B4-8D37F3514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EA6E9-BCA9-4A30-89E9-63A7F9A18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ECF892-EB0F-4D06-B996-9BCD26A50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A29C8-B09F-4D39-AB11-7912EA64A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BC493-D6E4-4FC6-ACAB-AE40A4CD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FB0D89-19C8-4FFE-AE53-501ECED4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3D070-E9E2-4146-9885-CD13C599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E6F63-49C8-4277-924F-F0486458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926B75-D5FF-481E-9518-6160CD17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3D6F2-365C-4CC1-BB26-67B6E44A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8A644-1162-4B0D-8981-00C3A66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5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677BA-AF50-47DC-96FA-3A3A3458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DB488-F144-477C-81FA-410FFCE7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FCB5-B226-466E-9FBD-C175C5BC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4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A0EC1-59A4-44D9-85D2-599138C0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4A52B-F95E-4B6C-A83A-70143CF78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35BE6-757E-4662-96BC-A372AB018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98649-8A46-4FA2-8BBB-ECBD4904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AF014-0907-41F7-861B-44878B83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2F2AC-09E3-4D6E-9D6D-9EA2B146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F606-778D-41BA-A298-FD41EF29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ACD4E6-C274-4133-95B4-4F651DAB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FB0D8-7FB3-4F07-9E07-6E3CF358F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F40AC-E82A-4907-91B1-F1D6882B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09B02-6326-4516-83B4-1811DE52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BF20E-4602-4CE0-8128-239F6BB1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2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77214-B3E2-4EC1-B71D-35E343F2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BD9FD-6F71-4525-9255-9F991F9F6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C493-EB5F-4D16-BDC0-1EE211273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A01B-CFDB-4E7E-BDDE-DDE1FB6D346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C26D3-FC60-4323-AB66-3379C4B36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A9200-8AFB-4079-A237-49B2EE731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8B25-B9DB-4258-B242-84E6C0D8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2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4298-A934-4386-80BD-25DC00743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SVG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C5340-8FDB-454A-939E-386AF0611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4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93600-6AF0-497B-B36B-B4A44054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SVG?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4239-A367-4936-A999-5F4EDBDE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SVG stands for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/>
              <a:t>calable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dirty="0"/>
              <a:t>ector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/>
              <a:t>raphics</a:t>
            </a:r>
          </a:p>
          <a:p>
            <a:r>
              <a:rPr lang="en-US" dirty="0"/>
              <a:t>SVG is a language for describing 2D vector and mixed vector/raster graphics in XML</a:t>
            </a:r>
          </a:p>
          <a:p>
            <a:r>
              <a:rPr lang="en-US" b="0" i="0" dirty="0">
                <a:solidFill>
                  <a:srgbClr val="2B2A2A"/>
                </a:solidFill>
                <a:effectLst/>
                <a:latin typeface="Open Sans"/>
              </a:rPr>
              <a:t>SVG drawings can be dynamic and interactive </a:t>
            </a:r>
          </a:p>
          <a:p>
            <a:r>
              <a:rPr lang="en-US" b="0" i="0" dirty="0">
                <a:solidFill>
                  <a:srgbClr val="2B2A2A"/>
                </a:solidFill>
                <a:effectLst/>
                <a:latin typeface="Open Sans"/>
              </a:rPr>
              <a:t>vector graphics animation via scripting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4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83BD3-2421-4F78-BA0B-CE99D25BD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SVG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C8492-8FC3-47BE-A607-DE63C82E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open standard developed by W3C organization. </a:t>
            </a:r>
          </a:p>
          <a:p>
            <a:r>
              <a:rPr lang="en-US" dirty="0"/>
              <a:t>SVG specification is available in: http://www.w3.org/TR/2000/CR-SVG-20001102/ </a:t>
            </a:r>
          </a:p>
          <a:p>
            <a:r>
              <a:rPr lang="en-US" dirty="0"/>
              <a:t>first drafted by W3C since Nov1999 </a:t>
            </a:r>
          </a:p>
          <a:p>
            <a:r>
              <a:rPr lang="en-US" dirty="0"/>
              <a:t>lack of supporting applications until June 2000, Adobe released plugins for both IE and Netscape </a:t>
            </a:r>
          </a:p>
          <a:p>
            <a:r>
              <a:rPr lang="en-US" dirty="0"/>
              <a:t>Current status: Part of the HTML standard</a:t>
            </a:r>
          </a:p>
          <a:p>
            <a:r>
              <a:rPr lang="en-US" dirty="0"/>
              <a:t>Supported by Sun, Adobe and IBM and most common browsers</a:t>
            </a:r>
          </a:p>
          <a:p>
            <a:r>
              <a:rPr lang="en-US" dirty="0"/>
              <a:t>No Plug-in is required.</a:t>
            </a:r>
          </a:p>
        </p:txBody>
      </p:sp>
    </p:spTree>
    <p:extLst>
      <p:ext uri="{BB962C8B-B14F-4D97-AF65-F5344CB8AC3E}">
        <p14:creationId xmlns:p14="http://schemas.microsoft.com/office/powerpoint/2010/main" val="213912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8012-FCFF-43BA-9204-87CE39C6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SVG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91CB-9016-4316-8B73-A7A7994E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based language. </a:t>
            </a:r>
          </a:p>
          <a:p>
            <a:r>
              <a:rPr lang="en-US" dirty="0"/>
              <a:t>Simple to program. </a:t>
            </a:r>
          </a:p>
          <a:p>
            <a:r>
              <a:rPr lang="en-US" dirty="0"/>
              <a:t>Takes advantage of existing tools - XML, CSS, XSL. </a:t>
            </a:r>
          </a:p>
          <a:p>
            <a:r>
              <a:rPr lang="en-US" dirty="0"/>
              <a:t>Powerful graphics capabilities - high performance, full animation support. </a:t>
            </a:r>
          </a:p>
          <a:p>
            <a:r>
              <a:rPr lang="en-US" dirty="0"/>
              <a:t>Open standard. </a:t>
            </a:r>
          </a:p>
          <a:p>
            <a:r>
              <a:rPr lang="en-US" dirty="0"/>
              <a:t>Extendable - MathML for instance. </a:t>
            </a:r>
          </a:p>
          <a:p>
            <a:r>
              <a:rPr lang="en-US" dirty="0"/>
              <a:t>Searchable.</a:t>
            </a:r>
          </a:p>
        </p:txBody>
      </p:sp>
    </p:spTree>
    <p:extLst>
      <p:ext uri="{BB962C8B-B14F-4D97-AF65-F5344CB8AC3E}">
        <p14:creationId xmlns:p14="http://schemas.microsoft.com/office/powerpoint/2010/main" val="409460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2CF59-ED17-4EB4-B557-32A885EF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SVG is Scalable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2D98A-E8A9-438C-835E-77F972C36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terms of graphics scalable means not being limited to single, fixed units. </a:t>
            </a:r>
          </a:p>
          <a:p>
            <a:r>
              <a:rPr lang="en-US" dirty="0"/>
              <a:t>In terms of Web scalable means that a particular technology can grow to a large number of files, a large number of users, a wide variety of applications. </a:t>
            </a:r>
          </a:p>
          <a:p>
            <a:r>
              <a:rPr lang="en-US" dirty="0"/>
              <a:t>SVG, being a graphics technology for the Web, is scalable in both senses of the word</a:t>
            </a:r>
          </a:p>
        </p:txBody>
      </p:sp>
    </p:spTree>
    <p:extLst>
      <p:ext uri="{BB962C8B-B14F-4D97-AF65-F5344CB8AC3E}">
        <p14:creationId xmlns:p14="http://schemas.microsoft.com/office/powerpoint/2010/main" val="11759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43D2-0BB7-4C76-9C56-3E1795EF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SVG is Scalable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CA8F-528F-45F3-A8E8-59E6538C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SVG graphics is scalable to different display resolutions and color spaces. </a:t>
            </a:r>
          </a:p>
          <a:p>
            <a:r>
              <a:rPr lang="en-US" dirty="0"/>
              <a:t>The same SVG graphic can be placed at different sizes on the same Web page, and re-used at different sizes on different pages. </a:t>
            </a:r>
          </a:p>
          <a:p>
            <a:r>
              <a:rPr lang="en-US" dirty="0"/>
              <a:t>SVG graphics can be magnified to see fine detail, or to aid those with low vision.</a:t>
            </a:r>
          </a:p>
        </p:txBody>
      </p:sp>
    </p:spTree>
    <p:extLst>
      <p:ext uri="{BB962C8B-B14F-4D97-AF65-F5344CB8AC3E}">
        <p14:creationId xmlns:p14="http://schemas.microsoft.com/office/powerpoint/2010/main" val="249506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34C1-F80B-477E-A884-E478C634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SVG is Vector Graphics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CD3C7-66CA-499B-B6F1-5EF9E2BB3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of the power of transformations, coordinate systems, units and vector-based shapes. </a:t>
            </a:r>
          </a:p>
          <a:p>
            <a:r>
              <a:rPr lang="en-US" dirty="0"/>
              <a:t>Rendering is done on the client side - using local processing power. </a:t>
            </a:r>
          </a:p>
          <a:p>
            <a:r>
              <a:rPr lang="en-US" dirty="0"/>
              <a:t>represented in text formats</a:t>
            </a:r>
          </a:p>
          <a:p>
            <a:r>
              <a:rPr lang="en-US" dirty="0"/>
              <a:t>Can include Bitmap images</a:t>
            </a:r>
          </a:p>
        </p:txBody>
      </p:sp>
    </p:spTree>
    <p:extLst>
      <p:ext uri="{BB962C8B-B14F-4D97-AF65-F5344CB8AC3E}">
        <p14:creationId xmlns:p14="http://schemas.microsoft.com/office/powerpoint/2010/main" val="89487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Open Sans</vt:lpstr>
      <vt:lpstr>Arial</vt:lpstr>
      <vt:lpstr>Calibri</vt:lpstr>
      <vt:lpstr>Calibri Light</vt:lpstr>
      <vt:lpstr>Office Theme</vt:lpstr>
      <vt:lpstr>Introduction to SVG</vt:lpstr>
      <vt:lpstr>What is SVG?</vt:lpstr>
      <vt:lpstr>SVG Background</vt:lpstr>
      <vt:lpstr>Motivation for SVG</vt:lpstr>
      <vt:lpstr>SVG is Scalable (1)</vt:lpstr>
      <vt:lpstr>SVG is Scalable (2)</vt:lpstr>
      <vt:lpstr>SVG is Vector Graphics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SVG</dc:title>
  <dc:creator>Windows User</dc:creator>
  <cp:lastModifiedBy>Windows User</cp:lastModifiedBy>
  <cp:revision>6</cp:revision>
  <dcterms:created xsi:type="dcterms:W3CDTF">2021-03-20T00:51:24Z</dcterms:created>
  <dcterms:modified xsi:type="dcterms:W3CDTF">2021-03-20T02:07:48Z</dcterms:modified>
</cp:coreProperties>
</file>