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83646-4563-450E-8354-D2CBA97386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6CA6A8-712E-42ED-B00F-D1DB0AF01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56166-A2E1-40BB-8AC6-178293FB7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A01B-CFDB-4E7E-BDDE-DDE1FB6D3467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08860-36E4-4C1A-96B8-BA64E2BD8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B7BF8-615F-4DD2-9435-95BF71026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B25-B9DB-4258-B242-84E6C0D87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892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6563D-C4F3-447E-BE59-2BB10A4C1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B91FB6-29E4-40B8-BCB3-EC9D185372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49C01-C7C5-4F79-BE8B-F6F2A17AA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A01B-CFDB-4E7E-BDDE-DDE1FB6D3467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A9343A-3C77-4AB8-AEBE-459973113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2125C0-190F-4DDB-A486-F70C807A8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B25-B9DB-4258-B242-84E6C0D87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79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504A37-0322-46B2-9E50-D85EC9C1D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831219-C5B5-4903-B595-7A610A11A8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7030E-011C-4AE7-A499-CE7237590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A01B-CFDB-4E7E-BDDE-DDE1FB6D3467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04872-C218-43FC-8D37-381E9A5B8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1F3BAE-0A0C-4D22-8DF8-F913FFEE2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B25-B9DB-4258-B242-84E6C0D87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248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1282D-3C0F-489E-9B22-DB1595EA5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41153-43D8-4177-81AD-540861D96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97525-4D33-47D7-8645-95CCD50FF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A01B-CFDB-4E7E-BDDE-DDE1FB6D3467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C4EC39-931E-447C-A86B-1D6E84419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04AE2-D2E8-452C-8A1B-D0BB07DF0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B25-B9DB-4258-B242-84E6C0D87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238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365DF-261C-4BD5-B6ED-7B9F4C950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6E50D7-0EEA-425E-9A25-226433B36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E9C70F-4B70-4838-B32C-D0CFE444F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A01B-CFDB-4E7E-BDDE-DDE1FB6D3467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81315-5E24-4657-ACE9-56F2FD6F9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E86D7-0027-4ADE-B3DE-8587F219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B25-B9DB-4258-B242-84E6C0D87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442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FED5B-EF12-4BF9-AFD5-83979B493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10338-B5FE-4A72-9A1C-B4FAED311A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2F6066-EE3D-4B19-8C54-5C670BCB1B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CF8D7C-4216-4DFF-9289-0C3C84BB3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A01B-CFDB-4E7E-BDDE-DDE1FB6D3467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9CD783-6804-43D7-B546-40B43909B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8CD2CF-245B-4105-9F43-BD257B666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B25-B9DB-4258-B242-84E6C0D87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779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C1CE8-3557-4C01-8FBE-7CC6A51F8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CD3ED8-26C3-4B08-B4B4-8D37F35144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4EA6E9-BCA9-4A30-89E9-63A7F9A187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ECF892-EB0F-4D06-B996-9BCD26A50C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4A29C8-B09F-4D39-AB11-7912EA64AB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5BC493-D6E4-4FC6-ACAB-AE40A4CDA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A01B-CFDB-4E7E-BDDE-DDE1FB6D3467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FB0D89-19C8-4FFE-AE53-501ECED43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E3D070-E9E2-4146-9885-CD13C599E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B25-B9DB-4258-B242-84E6C0D87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338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E6F63-49C8-4277-924F-F04864582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926B75-D5FF-481E-9518-6160CD17D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A01B-CFDB-4E7E-BDDE-DDE1FB6D3467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F3D6F2-365C-4CC1-BB26-67B6E44AB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88A644-1162-4B0D-8981-00C3A666D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B25-B9DB-4258-B242-84E6C0D87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554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8677BA-AF50-47DC-96FA-3A3A34583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A01B-CFDB-4E7E-BDDE-DDE1FB6D3467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9DB488-F144-477C-81FA-410FFCE70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9EFCB5-B226-466E-9FBD-C175C5BC5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B25-B9DB-4258-B242-84E6C0D87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54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A0EC1-59A4-44D9-85D2-599138C02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4A52B-F95E-4B6C-A83A-70143CF78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435BE6-757E-4662-96BC-A372AB0183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398649-8A46-4FA2-8BBB-ECBD49040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A01B-CFDB-4E7E-BDDE-DDE1FB6D3467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4AF014-0907-41F7-861B-44878B832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C2F2AC-09E3-4D6E-9D6D-9EA2B1469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B25-B9DB-4258-B242-84E6C0D87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90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4F606-778D-41BA-A298-FD41EF297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ACD4E6-C274-4133-95B4-4F651DABDA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3FB0D8-7FB3-4F07-9E07-6E3CF358F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BF40AC-E82A-4907-91B1-F1D6882B5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A01B-CFDB-4E7E-BDDE-DDE1FB6D3467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509B02-6326-4516-83B4-1811DE526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5BF20E-4602-4CE0-8128-239F6BB1C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8B25-B9DB-4258-B242-84E6C0D87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923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B77214-B3E2-4EC1-B71D-35E343F2A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7BD9FD-6F71-4525-9255-9F991F9F6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4C493-EB5F-4D16-BDC0-1EE211273A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5A01B-CFDB-4E7E-BDDE-DDE1FB6D3467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C26D3-FC60-4323-AB66-3379C4B367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EA9200-8AFB-4079-A237-49B2EE731D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98B25-B9DB-4258-B242-84E6C0D87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126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14298-A934-4386-80BD-25DC00743E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SVG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1C5340-8FDB-454A-939E-386AF06110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246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93600-6AF0-497B-B36B-B4A44054F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SVG?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D4239-A367-4936-A999-5F4EDBDE8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SVG stands for 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dirty="0"/>
              <a:t>calable 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dirty="0"/>
              <a:t>ector 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dirty="0"/>
              <a:t>raphics</a:t>
            </a:r>
          </a:p>
          <a:p>
            <a:r>
              <a:rPr lang="en-US" dirty="0"/>
              <a:t>SVG is a language for describing 2D vector and mixed vector/raster graphics in XML</a:t>
            </a:r>
          </a:p>
          <a:p>
            <a:r>
              <a:rPr lang="en-US" b="0" i="0" dirty="0">
                <a:solidFill>
                  <a:srgbClr val="2B2A2A"/>
                </a:solidFill>
                <a:effectLst/>
                <a:latin typeface="Open Sans"/>
              </a:rPr>
              <a:t>SVG drawings can be dynamic and interactive </a:t>
            </a:r>
          </a:p>
          <a:p>
            <a:r>
              <a:rPr lang="en-US" b="0" i="0" dirty="0">
                <a:solidFill>
                  <a:srgbClr val="2B2A2A"/>
                </a:solidFill>
                <a:effectLst/>
                <a:latin typeface="Open Sans"/>
              </a:rPr>
              <a:t>vector graphics animation via scripting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241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83BD3-2421-4F78-BA0B-CE99D25BD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SVG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C8492-8FC3-47BE-A607-DE63C82E7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open standard developed by W3C organization. </a:t>
            </a:r>
          </a:p>
          <a:p>
            <a:r>
              <a:rPr lang="en-US" dirty="0"/>
              <a:t>SVG specification is available in: http://www.w3.org/TR/2000/CR-SVG-20001102/ </a:t>
            </a:r>
          </a:p>
          <a:p>
            <a:r>
              <a:rPr lang="en-US" dirty="0"/>
              <a:t>first drafted by W3C since Nov1999 </a:t>
            </a:r>
          </a:p>
          <a:p>
            <a:r>
              <a:rPr lang="en-US" dirty="0"/>
              <a:t>lack of supporting applications until June 2000, Adobe released plugins for both IE and Netscape </a:t>
            </a:r>
          </a:p>
          <a:p>
            <a:r>
              <a:rPr lang="en-US" dirty="0"/>
              <a:t>Current status: Part of the HTML standard</a:t>
            </a:r>
          </a:p>
          <a:p>
            <a:r>
              <a:rPr lang="en-US" dirty="0"/>
              <a:t>Supported by Sun, Adobe and IBM and most common browsers</a:t>
            </a:r>
          </a:p>
          <a:p>
            <a:r>
              <a:rPr lang="en-US" dirty="0"/>
              <a:t>No Plug-in is required.</a:t>
            </a:r>
          </a:p>
        </p:txBody>
      </p:sp>
    </p:spTree>
    <p:extLst>
      <p:ext uri="{BB962C8B-B14F-4D97-AF65-F5344CB8AC3E}">
        <p14:creationId xmlns:p14="http://schemas.microsoft.com/office/powerpoint/2010/main" val="2139124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78012-FCFF-43BA-9204-87CE39C63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for SVG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691CB-9016-4316-8B73-A7A7994E9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 based language. </a:t>
            </a:r>
          </a:p>
          <a:p>
            <a:r>
              <a:rPr lang="en-US" dirty="0"/>
              <a:t>Simple to program. </a:t>
            </a:r>
          </a:p>
          <a:p>
            <a:r>
              <a:rPr lang="en-US" dirty="0"/>
              <a:t>Takes advantage of existing tools - XML, CSS, XSL. </a:t>
            </a:r>
          </a:p>
          <a:p>
            <a:r>
              <a:rPr lang="en-US" dirty="0"/>
              <a:t>Powerful graphics capabilities - high performance, full animation support. </a:t>
            </a:r>
          </a:p>
          <a:p>
            <a:r>
              <a:rPr lang="en-US" dirty="0"/>
              <a:t>Open standard. </a:t>
            </a:r>
          </a:p>
          <a:p>
            <a:r>
              <a:rPr lang="en-US" dirty="0"/>
              <a:t>Extendable - MathML for instance. </a:t>
            </a:r>
          </a:p>
          <a:p>
            <a:r>
              <a:rPr lang="en-US" dirty="0"/>
              <a:t>Searchable.</a:t>
            </a:r>
          </a:p>
        </p:txBody>
      </p:sp>
    </p:spTree>
    <p:extLst>
      <p:ext uri="{BB962C8B-B14F-4D97-AF65-F5344CB8AC3E}">
        <p14:creationId xmlns:p14="http://schemas.microsoft.com/office/powerpoint/2010/main" val="4094607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2CF59-ED17-4EB4-B557-32A885EF6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SVG is Scalable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2D98A-E8A9-438C-835E-77F972C36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terms of graphics scalable means not being limited to single, fixed units. </a:t>
            </a:r>
          </a:p>
          <a:p>
            <a:r>
              <a:rPr lang="en-US" dirty="0"/>
              <a:t>In terms of Web scalable means that a particular technology can grow to a large number of files, a large number of users, a wide variety of applications. </a:t>
            </a:r>
          </a:p>
          <a:p>
            <a:r>
              <a:rPr lang="en-US" dirty="0"/>
              <a:t>SVG, being a graphics technology for the Web, is scalable in both senses of the word</a:t>
            </a:r>
          </a:p>
        </p:txBody>
      </p:sp>
    </p:spTree>
    <p:extLst>
      <p:ext uri="{BB962C8B-B14F-4D97-AF65-F5344CB8AC3E}">
        <p14:creationId xmlns:p14="http://schemas.microsoft.com/office/powerpoint/2010/main" val="117597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543D2-0BB7-4C76-9C56-3E1795EFD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SVG is Scalable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5CA8F-528F-45F3-A8E8-59E6538C9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SVG graphics is scalable to different display resolutions and color spaces. </a:t>
            </a:r>
          </a:p>
          <a:p>
            <a:r>
              <a:rPr lang="en-US" dirty="0"/>
              <a:t>The same SVG graphic can be placed at different sizes on the same Web page, and re-used at different sizes on different pages. </a:t>
            </a:r>
          </a:p>
          <a:p>
            <a:r>
              <a:rPr lang="en-US" dirty="0"/>
              <a:t>SVG graphics can be magnified to see fine detail, or to aid those with low vision.</a:t>
            </a:r>
          </a:p>
        </p:txBody>
      </p:sp>
    </p:spTree>
    <p:extLst>
      <p:ext uri="{BB962C8B-B14F-4D97-AF65-F5344CB8AC3E}">
        <p14:creationId xmlns:p14="http://schemas.microsoft.com/office/powerpoint/2010/main" val="2495068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F34C1-F80B-477E-A884-E478C6345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SVG is Vector Graphics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CD3C7-66CA-499B-B6F1-5EF9E2BB3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Uses of the power of transformations, coordinate systems, units and vector-based shapes. </a:t>
            </a:r>
          </a:p>
          <a:p>
            <a:r>
              <a:rPr lang="en-US" dirty="0"/>
              <a:t>Rendering is done on the client side - using local processing power. </a:t>
            </a:r>
          </a:p>
          <a:p>
            <a:r>
              <a:rPr lang="en-US" dirty="0"/>
              <a:t>represented in text formats</a:t>
            </a:r>
          </a:p>
          <a:p>
            <a:r>
              <a:rPr lang="en-US" dirty="0"/>
              <a:t>Can include Bitmap images</a:t>
            </a:r>
          </a:p>
        </p:txBody>
      </p:sp>
    </p:spTree>
    <p:extLst>
      <p:ext uri="{BB962C8B-B14F-4D97-AF65-F5344CB8AC3E}">
        <p14:creationId xmlns:p14="http://schemas.microsoft.com/office/powerpoint/2010/main" val="894871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333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Open Sans</vt:lpstr>
      <vt:lpstr>Arial</vt:lpstr>
      <vt:lpstr>Calibri</vt:lpstr>
      <vt:lpstr>Calibri Light</vt:lpstr>
      <vt:lpstr>Office Theme</vt:lpstr>
      <vt:lpstr>Introduction to SVG</vt:lpstr>
      <vt:lpstr>What is SVG?</vt:lpstr>
      <vt:lpstr>SVG Background</vt:lpstr>
      <vt:lpstr>Motivation for SVG</vt:lpstr>
      <vt:lpstr>SVG is Scalable (1)</vt:lpstr>
      <vt:lpstr>SVG is Scalable (2)</vt:lpstr>
      <vt:lpstr>SVG is Vector Graphics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SVG</dc:title>
  <dc:creator>Windows User</dc:creator>
  <cp:lastModifiedBy>Windows User</cp:lastModifiedBy>
  <cp:revision>6</cp:revision>
  <dcterms:created xsi:type="dcterms:W3CDTF">2021-03-20T00:51:24Z</dcterms:created>
  <dcterms:modified xsi:type="dcterms:W3CDTF">2021-03-20T02:07:48Z</dcterms:modified>
</cp:coreProperties>
</file>